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0"/>
  </p:notesMasterIdLst>
  <p:sldIdLst>
    <p:sldId id="425" r:id="rId2"/>
    <p:sldId id="431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23" r:id="rId125"/>
    <p:sldId id="499" r:id="rId126"/>
    <p:sldId id="500" r:id="rId127"/>
    <p:sldId id="507" r:id="rId128"/>
    <p:sldId id="506" r:id="rId129"/>
    <p:sldId id="508" r:id="rId130"/>
    <p:sldId id="509" r:id="rId131"/>
    <p:sldId id="510" r:id="rId132"/>
    <p:sldId id="511" r:id="rId133"/>
    <p:sldId id="262" r:id="rId134"/>
    <p:sldId id="264" r:id="rId135"/>
    <p:sldId id="265" r:id="rId136"/>
    <p:sldId id="263" r:id="rId137"/>
    <p:sldId id="512" r:id="rId138"/>
    <p:sldId id="513" r:id="rId139"/>
    <p:sldId id="528" r:id="rId140"/>
    <p:sldId id="529" r:id="rId141"/>
    <p:sldId id="514" r:id="rId142"/>
    <p:sldId id="515" r:id="rId143"/>
    <p:sldId id="516" r:id="rId144"/>
    <p:sldId id="541" r:id="rId145"/>
    <p:sldId id="519" r:id="rId146"/>
    <p:sldId id="522" r:id="rId147"/>
    <p:sldId id="517" r:id="rId148"/>
    <p:sldId id="518" r:id="rId149"/>
    <p:sldId id="539" r:id="rId150"/>
    <p:sldId id="521" r:id="rId151"/>
    <p:sldId id="520" r:id="rId152"/>
    <p:sldId id="523" r:id="rId153"/>
    <p:sldId id="524" r:id="rId154"/>
    <p:sldId id="526" r:id="rId155"/>
    <p:sldId id="527" r:id="rId156"/>
    <p:sldId id="538" r:id="rId157"/>
    <p:sldId id="530" r:id="rId158"/>
    <p:sldId id="531" r:id="rId159"/>
    <p:sldId id="537" r:id="rId160"/>
    <p:sldId id="532" r:id="rId161"/>
    <p:sldId id="533" r:id="rId162"/>
    <p:sldId id="534" r:id="rId163"/>
    <p:sldId id="535" r:id="rId164"/>
    <p:sldId id="536" r:id="rId165"/>
    <p:sldId id="540" r:id="rId166"/>
    <p:sldId id="502" r:id="rId167"/>
    <p:sldId id="503" r:id="rId168"/>
    <p:sldId id="504" r:id="rId1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6371" autoAdjust="0"/>
  </p:normalViewPr>
  <p:slideViewPr>
    <p:cSldViewPr snapToGrid="0">
      <p:cViewPr varScale="1">
        <p:scale>
          <a:sx n="141" d="100"/>
          <a:sy n="141" d="100"/>
        </p:scale>
        <p:origin x="10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11/5/2020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974650" y="1868125"/>
            <a:ext cx="2045400" cy="166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SERVICES: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Calculate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addition(numA,numB)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return numA+numB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1</a:t>
            </a:r>
            <a:endParaRPr sz="2400" b="1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2</a:t>
            </a:r>
            <a:endParaRPr sz="2400" b="1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3</a:t>
            </a:r>
            <a:endParaRPr sz="2400" b="1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stCxn id="196" idx="3"/>
            <a:endCxn id="197" idx="1"/>
          </p:cNvCxnSpPr>
          <p:nvPr/>
        </p:nvCxnSpPr>
        <p:spPr>
          <a:xfrm rot="10800000" flipH="1">
            <a:off x="4020050" y="785575"/>
            <a:ext cx="1617600" cy="19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stCxn id="196" idx="3"/>
            <a:endCxn id="198" idx="1"/>
          </p:cNvCxnSpPr>
          <p:nvPr/>
        </p:nvCxnSpPr>
        <p:spPr>
          <a:xfrm rot="10800000" flipH="1">
            <a:off x="4020050" y="1964875"/>
            <a:ext cx="16176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stCxn id="196" idx="3"/>
            <a:endCxn id="199" idx="1"/>
          </p:cNvCxnSpPr>
          <p:nvPr/>
        </p:nvCxnSpPr>
        <p:spPr>
          <a:xfrm>
            <a:off x="4020050" y="2702575"/>
            <a:ext cx="1617600" cy="4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stCxn id="196" idx="3"/>
            <a:endCxn id="200" idx="1"/>
          </p:cNvCxnSpPr>
          <p:nvPr/>
        </p:nvCxnSpPr>
        <p:spPr>
          <a:xfrm>
            <a:off x="4020050" y="2702575"/>
            <a:ext cx="1617600" cy="16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chemeClr val="tx1">
                    <a:lumMod val="75000"/>
                  </a:schemeClr>
                </a:solidFill>
              </a:rPr>
              <a:t>sharefstm</a:t>
            </a:r>
            <a:endParaRPr lang="en-MY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shareMasjid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environment = 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</a:t>
            </a:r>
            <a:r>
              <a:rPr lang="en-MY" sz="1800" dirty="0" err="1"/>
              <a:t>firebaseConfig</a:t>
            </a:r>
            <a:r>
              <a:rPr lang="en-MY" sz="1800" dirty="0"/>
              <a:t>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.initializeApp(environment.firebaseConfig),],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50"/>
            <a:ext cx="9144000" cy="515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82972" y="4424496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144427" y="1023205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321317" y="1688224"/>
            <a:ext cx="430486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T11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</a:t>
            </a:r>
            <a:r>
              <a:rPr lang="en-MY" sz="2000" dirty="0" err="1"/>
              <a:t>this.afAuth.</a:t>
            </a:r>
            <a:r>
              <a:rPr lang="en-MY" sz="2000" b="1" dirty="0" err="1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420228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20771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569527" y="2440531"/>
            <a:ext cx="191885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07182" y="619050"/>
            <a:ext cx="1724891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853545" y="1925956"/>
            <a:ext cx="1967347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cubalogin(value)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321317" y="1688224"/>
            <a:ext cx="430486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7448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T12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(search records)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28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T13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(update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(delete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18043</TotalTime>
  <Words>3643</Words>
  <Application>Microsoft Office PowerPoint</Application>
  <PresentationFormat>On-screen Show (16:9)</PresentationFormat>
  <Paragraphs>828</Paragraphs>
  <Slides>168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3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Filename src/app/login/login.page.ts</vt:lpstr>
      <vt:lpstr>github.com/khirulnizam/ionic5 wasap.my/60129034614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467</cp:revision>
  <dcterms:modified xsi:type="dcterms:W3CDTF">2020-05-12T13:59:29Z</dcterms:modified>
</cp:coreProperties>
</file>